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162" y="-7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BDFB4-498D-4039-8F46-6A5660053C04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803FF-67AA-47AB-A202-D61ABA54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447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803FF-67AA-47AB-A202-D61ABA545C4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585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260648"/>
            <a:ext cx="4608512" cy="633670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📝 З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аявление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 участии в ЕГЭ-2026 нужно подать до 1 февраля. 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Поскольку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 февраля – воскресенье, срок подачи заявления продлевается до 2 февраля включительно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Выпускники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текущего года подают заявление в свою школу, 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экстерны – в любую школу с государственной аккредитацией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Выпускники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прошлых лет регистрируются в местах, утвержденных региональными органами управления 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образованием (г. Новороссийск, ул. Карла Маркса 23, ресурсный центр «Школьник-2»). </a:t>
            </a:r>
            <a:endParaRPr lang="ru-RU" sz="48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📍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Заявление подают лично обучающиеся или их родители (законные представители) на основании 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документа, удостоверяющего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личность. Также заявление могут подать уполномоченные лица на основании документа, 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удостоверяющего  личность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и доверенности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Участникам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 ограничениями по здоровью нужно предоставить оригинал или заверенную копию рекомендаций 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психолого-медико-педагогической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комиссии.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Дети-инвалиды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 инвалиды предоставляют справку об инвалидности или ее заверенную копию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Выпускникам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прошлых лет нужно представить оригиналы документов об образовании или их заверенные копии. Оригинал или заверенная копия иностранного документа предъявляется с заверенным переводом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Студенты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колледжей при подаче заявления предъявляют справку из своей образовательной организации, подтверждающую освоение образовательных программ среднего общего образования или завершение освоения образовательных программ среднего общего образования в текущем учебном году. 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ea typeface="Calibri"/>
                <a:cs typeface="Times New Roman"/>
              </a:rPr>
              <a:t> 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800" dirty="0">
                <a:solidFill>
                  <a:schemeClr val="tx1"/>
                </a:solidFill>
                <a:latin typeface="Segoe UI Symbol"/>
                <a:ea typeface="Calibri"/>
                <a:cs typeface="Segoe UI Symbol"/>
              </a:rPr>
              <a:t>📆</a:t>
            </a:r>
            <a:r>
              <a:rPr lang="ru-RU" sz="4800" dirty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Расписание ЕГЭ-2026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Досрочный этап: 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20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марта – 20 апреля.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Основной этап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            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 июня – 9 июля.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Дополнительный этап: 4 – 25 сентября</a:t>
            </a:r>
            <a:r>
              <a:rPr lang="ru-RU" sz="4800" dirty="0">
                <a:solidFill>
                  <a:schemeClr val="tx1"/>
                </a:solidFill>
                <a:ea typeface="Calibri"/>
                <a:cs typeface="Times New Roman"/>
              </a:rPr>
              <a:t>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endParaRPr lang="ru-RU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620688"/>
            <a:ext cx="3960440" cy="51125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71163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200</Words>
  <Application>Microsoft Office PowerPoint</Application>
  <PresentationFormat>Экран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2026-01-15T10:48:34Z</dcterms:created>
  <dcterms:modified xsi:type="dcterms:W3CDTF">2026-01-15T11:07:18Z</dcterms:modified>
</cp:coreProperties>
</file>