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262" r:id="rId3"/>
    <p:sldId id="259" r:id="rId4"/>
    <p:sldId id="268" r:id="rId5"/>
    <p:sldId id="266" r:id="rId6"/>
    <p:sldId id="267" r:id="rId7"/>
    <p:sldId id="269" r:id="rId8"/>
    <p:sldId id="27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1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B2A4-B4CA-4B3C-8C45-81AE47F44C49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B732-7ECE-40EC-93CA-010FF9C09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847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B2A4-B4CA-4B3C-8C45-81AE47F44C49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B732-7ECE-40EC-93CA-010FF9C09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849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B2A4-B4CA-4B3C-8C45-81AE47F44C49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B732-7ECE-40EC-93CA-010FF9C0910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817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B2A4-B4CA-4B3C-8C45-81AE47F44C49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B732-7ECE-40EC-93CA-010FF9C09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303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B2A4-B4CA-4B3C-8C45-81AE47F44C49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B732-7ECE-40EC-93CA-010FF9C0910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241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B2A4-B4CA-4B3C-8C45-81AE47F44C49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B732-7ECE-40EC-93CA-010FF9C09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868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B2A4-B4CA-4B3C-8C45-81AE47F44C49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B732-7ECE-40EC-93CA-010FF9C09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986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B2A4-B4CA-4B3C-8C45-81AE47F44C49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B732-7ECE-40EC-93CA-010FF9C09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32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B2A4-B4CA-4B3C-8C45-81AE47F44C49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B732-7ECE-40EC-93CA-010FF9C09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967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B2A4-B4CA-4B3C-8C45-81AE47F44C49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B732-7ECE-40EC-93CA-010FF9C09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791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B2A4-B4CA-4B3C-8C45-81AE47F44C49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B732-7ECE-40EC-93CA-010FF9C09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089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B2A4-B4CA-4B3C-8C45-81AE47F44C49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B732-7ECE-40EC-93CA-010FF9C09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53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B2A4-B4CA-4B3C-8C45-81AE47F44C49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B732-7ECE-40EC-93CA-010FF9C09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517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B2A4-B4CA-4B3C-8C45-81AE47F44C49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B732-7ECE-40EC-93CA-010FF9C09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097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B2A4-B4CA-4B3C-8C45-81AE47F44C49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B732-7ECE-40EC-93CA-010FF9C09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117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B2A4-B4CA-4B3C-8C45-81AE47F44C49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B732-7ECE-40EC-93CA-010FF9C09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575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3B2A4-B4CA-4B3C-8C45-81AE47F44C49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F68B732-7ECE-40EC-93CA-010FF9C09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8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63EC58-AFFE-482E-B3F9-68D23653B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901" y="160256"/>
            <a:ext cx="9436099" cy="5743407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Краснодарский край,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г.Новороссийск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, Муниципальное бюджетное общеобразовательное учреждение лицей «Технико-экономический» им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С.Г.Горшкова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2800" dirty="0"/>
          </a:p>
          <a:p>
            <a:pPr algn="ctr"/>
            <a:r>
              <a:rPr lang="ru-RU" sz="4800" dirty="0">
                <a:solidFill>
                  <a:srgbClr val="FF0000"/>
                </a:solidFill>
              </a:rPr>
              <a:t>Номинация</a:t>
            </a:r>
            <a:br>
              <a:rPr lang="ru-RU" sz="4800" dirty="0">
                <a:solidFill>
                  <a:srgbClr val="FF0000"/>
                </a:solidFill>
              </a:rPr>
            </a:br>
            <a:r>
              <a:rPr lang="ru-RU" sz="4800" dirty="0">
                <a:solidFill>
                  <a:srgbClr val="FF0000"/>
                </a:solidFill>
              </a:rPr>
              <a:t>«Звезды школьного спорта»</a:t>
            </a:r>
            <a:endParaRPr lang="en-US" sz="4800" dirty="0"/>
          </a:p>
          <a:p>
            <a:pPr algn="ctr"/>
            <a:endParaRPr lang="en-US" sz="2800" dirty="0"/>
          </a:p>
          <a:p>
            <a:pPr algn="ctr"/>
            <a:endParaRPr lang="ru-RU" sz="2800" dirty="0"/>
          </a:p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Школьный спортивный клуб «Олимпийские резервы»</a:t>
            </a:r>
          </a:p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Руководитель Ульянова Татьяна Анатольевна</a:t>
            </a:r>
          </a:p>
        </p:txBody>
      </p:sp>
    </p:spTree>
    <p:extLst>
      <p:ext uri="{BB962C8B-B14F-4D97-AF65-F5344CB8AC3E}">
        <p14:creationId xmlns:p14="http://schemas.microsoft.com/office/powerpoint/2010/main" val="1788063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BB86A69-9195-4353-A7BE-706466EB8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03199"/>
            <a:ext cx="8842202" cy="146724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2011 год </a:t>
            </a:r>
            <a:r>
              <a:rPr lang="ru-RU" dirty="0">
                <a:solidFill>
                  <a:srgbClr val="FF0000"/>
                </a:solidFill>
              </a:rPr>
              <a:t>– </a:t>
            </a:r>
            <a:r>
              <a:rPr lang="ru-RU" dirty="0">
                <a:solidFill>
                  <a:srgbClr val="0070C0"/>
                </a:solidFill>
              </a:rPr>
              <a:t>год создания в </a:t>
            </a:r>
            <a:r>
              <a:rPr lang="ru-RU" dirty="0" err="1">
                <a:solidFill>
                  <a:srgbClr val="0070C0"/>
                </a:solidFill>
              </a:rPr>
              <a:t>ТЭЛе</a:t>
            </a:r>
            <a:r>
              <a:rPr lang="ru-RU" dirty="0">
                <a:solidFill>
                  <a:srgbClr val="0070C0"/>
                </a:solidFill>
              </a:rPr>
              <a:t> ШСК </a:t>
            </a:r>
            <a:r>
              <a:rPr lang="ru-RU" sz="3600" dirty="0">
                <a:solidFill>
                  <a:srgbClr val="0070C0"/>
                </a:solidFill>
              </a:rPr>
              <a:t>«Олимпийские резервы»</a:t>
            </a:r>
            <a:br>
              <a:rPr lang="ru-RU" sz="3600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16C990-E3BA-49D6-942D-106E41193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6200" y="1467244"/>
            <a:ext cx="3515168" cy="2190355"/>
          </a:xfrm>
        </p:spPr>
        <p:txBody>
          <a:bodyPr/>
          <a:lstStyle/>
          <a:p>
            <a:r>
              <a:rPr lang="ru-RU" dirty="0"/>
              <a:t>Эмблема ШСК</a:t>
            </a: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371C8837-C100-411D-B52F-D37CBB72B6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120" y="3851275"/>
            <a:ext cx="3867324" cy="2536825"/>
          </a:xfr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ECEA083D-B0E5-48D9-8665-55DECCB506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54596" y="2171700"/>
            <a:ext cx="4445003" cy="1467244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«</a:t>
            </a:r>
            <a:r>
              <a:rPr lang="ru-RU" dirty="0" smtClean="0">
                <a:solidFill>
                  <a:srgbClr val="0070C0"/>
                </a:solidFill>
              </a:rPr>
              <a:t>Дорога </a:t>
            </a:r>
            <a:r>
              <a:rPr lang="ru-RU" dirty="0">
                <a:solidFill>
                  <a:srgbClr val="0070C0"/>
                </a:solidFill>
              </a:rPr>
              <a:t>к олимпийским медалям начинается здесь</a:t>
            </a:r>
            <a:r>
              <a:rPr lang="ru-RU" dirty="0"/>
              <a:t>»</a:t>
            </a:r>
            <a:r>
              <a:rPr lang="ru-RU" dirty="0" smtClean="0">
                <a:solidFill>
                  <a:srgbClr val="0070C0"/>
                </a:solidFill>
              </a:rPr>
              <a:t>» </a:t>
            </a:r>
            <a:r>
              <a:rPr lang="ru-RU" dirty="0" smtClean="0"/>
              <a:t>Девиз </a:t>
            </a:r>
            <a:r>
              <a:rPr lang="ru-RU" dirty="0"/>
              <a:t>ШСК</a:t>
            </a:r>
          </a:p>
        </p:txBody>
      </p:sp>
      <p:pic>
        <p:nvPicPr>
          <p:cNvPr id="9" name="Объект 4">
            <a:extLst>
              <a:ext uri="{FF2B5EF4-FFF2-40B4-BE49-F238E27FC236}">
                <a16:creationId xmlns:a16="http://schemas.microsoft.com/office/drawing/2014/main" id="{D54D856B-1B36-4835-84D2-CDEDE1736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198" y="1208015"/>
            <a:ext cx="2504349" cy="2093985"/>
          </a:xfrm>
        </p:spPr>
      </p:pic>
      <p:pic>
        <p:nvPicPr>
          <p:cNvPr id="10" name="Объект 11">
            <a:extLst>
              <a:ext uri="{FF2B5EF4-FFF2-40B4-BE49-F238E27FC236}">
                <a16:creationId xmlns:a16="http://schemas.microsoft.com/office/drawing/2014/main" id="{A1400148-E135-42E5-B973-0001B54CDC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4" y="3851275"/>
            <a:ext cx="3515167" cy="253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2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BB86A69-9195-4353-A7BE-706466EB8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-393697"/>
            <a:ext cx="9880600" cy="23875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/>
              <a:t/>
            </a:r>
            <a:br>
              <a:rPr lang="ru-RU" sz="3600" dirty="0"/>
            </a:br>
            <a:r>
              <a:rPr lang="ru-RU" sz="3100" dirty="0">
                <a:solidFill>
                  <a:srgbClr val="FF0000"/>
                </a:solidFill>
              </a:rPr>
              <a:t>До 2019 года в </a:t>
            </a:r>
            <a:r>
              <a:rPr lang="ru-RU" sz="3100" dirty="0" err="1">
                <a:solidFill>
                  <a:srgbClr val="FF0000"/>
                </a:solidFill>
              </a:rPr>
              <a:t>ТЭЛе</a:t>
            </a:r>
            <a:r>
              <a:rPr lang="ru-RU" sz="3100" dirty="0">
                <a:solidFill>
                  <a:srgbClr val="FF0000"/>
                </a:solidFill>
              </a:rPr>
              <a:t> не было спортивного зала и все мероприятия и занятия проводились на спортивной площадке и центральном стадионе</a:t>
            </a:r>
            <a:br>
              <a:rPr lang="ru-RU" sz="3100" dirty="0">
                <a:solidFill>
                  <a:srgbClr val="FF0000"/>
                </a:solidFill>
              </a:rPr>
            </a:br>
            <a:endParaRPr lang="ru-RU" sz="3100" dirty="0">
              <a:solidFill>
                <a:srgbClr val="FF0000"/>
              </a:solidFill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A472078B-2CDD-480D-8E8D-894EDD873D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3" y="4267200"/>
            <a:ext cx="3382433" cy="2501897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AE79F4-7045-4539-AEA4-8FCE891FC5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3" y="1714499"/>
            <a:ext cx="3050117" cy="23875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A3AECBE-CAFC-4FEF-B19F-1E59A4BA2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92" y="1714499"/>
            <a:ext cx="3886200" cy="23875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E2B7F4-B626-4C61-81C0-C310FF05C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92" y="4381501"/>
            <a:ext cx="3886200" cy="23875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D3F9464-8CC3-4D92-870D-407F2DFFE0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0" y="1714499"/>
            <a:ext cx="3517900" cy="23875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C2032C0-DD9C-42D4-96A2-BC16B49A0F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49" y="4267201"/>
            <a:ext cx="3048000" cy="25018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7F146B-612D-47EB-912E-0405B0C9680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3225799"/>
            <a:ext cx="1887008" cy="19177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26B1D69-5037-4648-AABC-716016E6BB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99" y="3429000"/>
            <a:ext cx="1752601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35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DA0A100D-039F-4B0B-85FD-EA793992E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0060" y="436228"/>
            <a:ext cx="2416028" cy="3112315"/>
          </a:xfrm>
        </p:spPr>
        <p:txBody>
          <a:bodyPr/>
          <a:lstStyle/>
          <a:p>
            <a:r>
              <a:rPr lang="ru-RU" sz="1400" dirty="0">
                <a:solidFill>
                  <a:srgbClr val="FF0000"/>
                </a:solidFill>
              </a:rPr>
              <a:t>Высшие достижения ШСК</a:t>
            </a:r>
            <a:endParaRPr lang="ru-RU" sz="1400" dirty="0"/>
          </a:p>
          <a:p>
            <a:r>
              <a:rPr lang="ru-RU" sz="1400" dirty="0"/>
              <a:t>Воспитанники завоевали бронзу в финале </a:t>
            </a:r>
            <a:r>
              <a:rPr lang="ru-RU" sz="1400" dirty="0" err="1"/>
              <a:t>Всекубанской</a:t>
            </a:r>
            <a:r>
              <a:rPr lang="ru-RU" sz="1400" dirty="0"/>
              <a:t> Спартакиады по баскетболу</a:t>
            </a:r>
            <a:r>
              <a:rPr lang="en-US" sz="1400" dirty="0"/>
              <a:t> </a:t>
            </a:r>
            <a:r>
              <a:rPr lang="ru-RU" sz="1400" dirty="0"/>
              <a:t>в 2022 г</a:t>
            </a:r>
          </a:p>
          <a:p>
            <a:r>
              <a:rPr lang="ru-RU" sz="1400" dirty="0"/>
              <a:t> в Усть-Лабинске</a:t>
            </a:r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7B4BDCF3-2FEB-402D-A0E6-B68BC809B1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48" y="58723"/>
            <a:ext cx="5176008" cy="3370277"/>
          </a:xfrm>
        </p:spPr>
      </p:pic>
      <p:sp>
        <p:nvSpPr>
          <p:cNvPr id="20" name="Объект 19">
            <a:extLst>
              <a:ext uri="{FF2B5EF4-FFF2-40B4-BE49-F238E27FC236}">
                <a16:creationId xmlns:a16="http://schemas.microsoft.com/office/drawing/2014/main" id="{E67EC004-C33D-4F5D-8A8E-CE0EF16721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60060" y="4253218"/>
            <a:ext cx="2357305" cy="1788144"/>
          </a:xfrm>
        </p:spPr>
        <p:txBody>
          <a:bodyPr>
            <a:normAutofit/>
          </a:bodyPr>
          <a:lstStyle/>
          <a:p>
            <a:r>
              <a:rPr lang="ru-RU" sz="1400" dirty="0"/>
              <a:t>Бронзовые призеры Всероссийских соревнований «Президентские состязания» (краевой этап),2022 г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9C510E-252A-489D-8B45-F73CF1C2D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535" y="3548542"/>
            <a:ext cx="5092121" cy="325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77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DE0B1-CAB0-41CE-965F-5FC655D31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50" y="134224"/>
            <a:ext cx="8854552" cy="621717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Достижения ШСК в 2024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ru-RU" sz="3200" dirty="0">
                <a:solidFill>
                  <a:srgbClr val="FF0000"/>
                </a:solidFill>
              </a:rPr>
              <a:t>2025 учебном году</a:t>
            </a:r>
            <a:endParaRPr lang="ru-RU" sz="32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99AF2F-1A1A-4EAC-A9E5-F5EBD504B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451" y="662730"/>
            <a:ext cx="2348916" cy="897621"/>
          </a:xfrm>
        </p:spPr>
        <p:txBody>
          <a:bodyPr/>
          <a:lstStyle/>
          <a:p>
            <a:r>
              <a:rPr lang="ru-RU" sz="1200" dirty="0">
                <a:solidFill>
                  <a:srgbClr val="0070C0"/>
                </a:solidFill>
              </a:rPr>
              <a:t>2 место </a:t>
            </a:r>
            <a:r>
              <a:rPr lang="ru-RU" sz="1200" dirty="0"/>
              <a:t>заняла команда девушек в</a:t>
            </a:r>
            <a:r>
              <a:rPr lang="en-US" sz="1200" dirty="0"/>
              <a:t> III</a:t>
            </a:r>
            <a:r>
              <a:rPr lang="ru-RU" sz="1200" dirty="0"/>
              <a:t> краевом этапе первенства Школьных спортивных лиг по н</a:t>
            </a:r>
            <a:r>
              <a:rPr lang="en-US" sz="1200" dirty="0"/>
              <a:t>/</a:t>
            </a:r>
            <a:r>
              <a:rPr lang="ru-RU" sz="1200" dirty="0"/>
              <a:t>теннису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218BEF-F9C8-45E7-B16E-71913CF9F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50233" y="755941"/>
            <a:ext cx="2633739" cy="804410"/>
          </a:xfrm>
        </p:spPr>
        <p:txBody>
          <a:bodyPr>
            <a:normAutofit lnSpcReduction="10000"/>
          </a:bodyPr>
          <a:lstStyle/>
          <a:p>
            <a:r>
              <a:rPr lang="ru-RU" sz="1200" dirty="0">
                <a:solidFill>
                  <a:srgbClr val="0070C0"/>
                </a:solidFill>
              </a:rPr>
              <a:t>2 место</a:t>
            </a:r>
            <a:r>
              <a:rPr lang="ru-RU" sz="1200" dirty="0"/>
              <a:t> заняла юношей в</a:t>
            </a:r>
            <a:r>
              <a:rPr lang="en-US" sz="1200" dirty="0"/>
              <a:t> IV</a:t>
            </a:r>
            <a:r>
              <a:rPr lang="ru-RU" sz="1200" dirty="0"/>
              <a:t> краевом этапе первенства Школьных спортивных по волейболу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EDB5C1-7339-4F15-8619-0381F33BF5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1199" y="755941"/>
            <a:ext cx="2691038" cy="804410"/>
          </a:xfrm>
        </p:spPr>
        <p:txBody>
          <a:bodyPr/>
          <a:lstStyle/>
          <a:p>
            <a:r>
              <a:rPr lang="ru-RU" sz="1200" dirty="0">
                <a:solidFill>
                  <a:schemeClr val="accent3">
                    <a:lumMod val="75000"/>
                  </a:schemeClr>
                </a:solidFill>
              </a:rPr>
              <a:t>3 место </a:t>
            </a:r>
            <a:r>
              <a:rPr lang="ru-RU" sz="1200" dirty="0"/>
              <a:t>заняла команда юношей в</a:t>
            </a:r>
            <a:r>
              <a:rPr lang="en-US" sz="1200" dirty="0"/>
              <a:t> III</a:t>
            </a:r>
            <a:r>
              <a:rPr lang="ru-RU" sz="1200" dirty="0"/>
              <a:t> краевом этапе первенства Школьных спортивных лиг по н</a:t>
            </a:r>
            <a:r>
              <a:rPr lang="en-US" sz="1200" dirty="0"/>
              <a:t>/</a:t>
            </a:r>
            <a:r>
              <a:rPr lang="ru-RU" sz="1200" dirty="0"/>
              <a:t>теннису 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90D9E6D-0BE3-4BAC-8E5B-F3B732163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5561" y="4387442"/>
            <a:ext cx="2525086" cy="2114026"/>
          </a:xfrm>
        </p:spPr>
        <p:txBody>
          <a:bodyPr>
            <a:normAutofit/>
          </a:bodyPr>
          <a:lstStyle/>
          <a:p>
            <a:r>
              <a:rPr lang="ru-RU" sz="1200" dirty="0">
                <a:solidFill>
                  <a:schemeClr val="accent3">
                    <a:lumMod val="75000"/>
                  </a:schemeClr>
                </a:solidFill>
              </a:rPr>
              <a:t>3 место </a:t>
            </a:r>
            <a:r>
              <a:rPr lang="ru-RU" sz="1200" dirty="0">
                <a:solidFill>
                  <a:schemeClr val="tx1"/>
                </a:solidFill>
              </a:rPr>
              <a:t>занял </a:t>
            </a:r>
            <a:r>
              <a:rPr lang="ru-RU" sz="1200" dirty="0" err="1">
                <a:solidFill>
                  <a:schemeClr val="tx1"/>
                </a:solidFill>
              </a:rPr>
              <a:t>Нугаев</a:t>
            </a:r>
            <a:r>
              <a:rPr lang="ru-RU" sz="1200" dirty="0">
                <a:solidFill>
                  <a:schemeClr val="tx1"/>
                </a:solidFill>
              </a:rPr>
              <a:t> Иван в Краевых соревнованиях по легкой </a:t>
            </a:r>
            <a:r>
              <a:rPr lang="ru-RU" sz="1200" dirty="0"/>
              <a:t>атлетике «Шиповка юных»</a:t>
            </a:r>
          </a:p>
          <a:p>
            <a:r>
              <a:rPr lang="ru-RU" sz="1400" dirty="0">
                <a:solidFill>
                  <a:srgbClr val="FF0000"/>
                </a:solidFill>
              </a:rPr>
              <a:t>1 место </a:t>
            </a:r>
            <a:r>
              <a:rPr lang="ru-RU" sz="1200" dirty="0">
                <a:solidFill>
                  <a:schemeClr val="tx1"/>
                </a:solidFill>
              </a:rPr>
              <a:t>заняла Мальцева Милана </a:t>
            </a:r>
            <a:r>
              <a:rPr lang="ru-RU" sz="1200" dirty="0"/>
              <a:t>в Первенстве ЮФО  по легкой атлетике </a:t>
            </a:r>
          </a:p>
          <a:p>
            <a:endParaRPr lang="ru-RU" dirty="0"/>
          </a:p>
        </p:txBody>
      </p:sp>
      <p:pic>
        <p:nvPicPr>
          <p:cNvPr id="9" name="Объект 7">
            <a:extLst>
              <a:ext uri="{FF2B5EF4-FFF2-40B4-BE49-F238E27FC236}">
                <a16:creationId xmlns:a16="http://schemas.microsoft.com/office/drawing/2014/main" id="{0F8A1346-0BD4-4D29-8A01-34370B5499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55" y="1560351"/>
            <a:ext cx="1856079" cy="2659312"/>
          </a:xfrm>
          <a:prstGeom prst="rect">
            <a:avLst/>
          </a:prstGeom>
        </p:spPr>
      </p:pic>
      <p:pic>
        <p:nvPicPr>
          <p:cNvPr id="12" name="Объект 9">
            <a:extLst>
              <a:ext uri="{FF2B5EF4-FFF2-40B4-BE49-F238E27FC236}">
                <a16:creationId xmlns:a16="http://schemas.microsoft.com/office/drawing/2014/main" id="{1F926C8B-8101-4C66-963D-73D1EFDD55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44243"/>
            <a:ext cx="3081556" cy="2407640"/>
          </a:xfrm>
          <a:prstGeom prst="rect">
            <a:avLst/>
          </a:prstGeom>
        </p:spPr>
      </p:pic>
      <p:pic>
        <p:nvPicPr>
          <p:cNvPr id="13" name="Объект 4">
            <a:extLst>
              <a:ext uri="{FF2B5EF4-FFF2-40B4-BE49-F238E27FC236}">
                <a16:creationId xmlns:a16="http://schemas.microsoft.com/office/drawing/2014/main" id="{A908FC39-BF92-4A0E-A5A9-16565A54E8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61" y="1644242"/>
            <a:ext cx="2856881" cy="24076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3FE0D3-632B-4F7F-BD20-406D52F1E7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95" y="4144162"/>
            <a:ext cx="1660146" cy="245797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E7F8548-8055-4673-8EBC-F28C5CDB46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90" y="4194496"/>
            <a:ext cx="1901448" cy="24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00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3D4AAC-13DA-4755-BAAA-037969E9E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745" y="268448"/>
            <a:ext cx="2986481" cy="1266737"/>
          </a:xfrm>
        </p:spPr>
        <p:txBody>
          <a:bodyPr>
            <a:normAutofit fontScale="90000"/>
          </a:bodyPr>
          <a:lstStyle/>
          <a:p>
            <a:r>
              <a:rPr lang="ru-RU" sz="1600" dirty="0">
                <a:solidFill>
                  <a:schemeClr val="accent3">
                    <a:lumMod val="75000"/>
                  </a:schemeClr>
                </a:solidFill>
              </a:rPr>
              <a:t>3 место </a:t>
            </a:r>
            <a:r>
              <a:rPr lang="ru-RU" sz="1600" dirty="0">
                <a:solidFill>
                  <a:schemeClr val="tx1"/>
                </a:solidFill>
              </a:rPr>
              <a:t>заняла команда мальчиков в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муниципальном этапе первенства Школьных спортивных лиг по баскетболу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1ED6EA-2426-4858-B8D1-5B63C692B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672" y="268448"/>
            <a:ext cx="2818700" cy="1266737"/>
          </a:xfrm>
        </p:spPr>
        <p:txBody>
          <a:bodyPr/>
          <a:lstStyle/>
          <a:p>
            <a:r>
              <a:rPr lang="ru-RU" sz="1400" dirty="0">
                <a:solidFill>
                  <a:srgbClr val="0070C0"/>
                </a:solidFill>
              </a:rPr>
              <a:t>2 место </a:t>
            </a:r>
            <a:r>
              <a:rPr lang="ru-RU" sz="1400" dirty="0"/>
              <a:t>заняла </a:t>
            </a:r>
            <a:r>
              <a:rPr lang="ru-RU" sz="1400"/>
              <a:t>команда девушек </a:t>
            </a:r>
            <a:r>
              <a:rPr lang="ru-RU" sz="1400" dirty="0"/>
              <a:t>в</a:t>
            </a:r>
            <a:r>
              <a:rPr lang="en-US" sz="1400" dirty="0"/>
              <a:t> </a:t>
            </a:r>
            <a:r>
              <a:rPr lang="ru-RU" sz="1400" dirty="0"/>
              <a:t>муниципальном этапе первенства Школьных спортивных лиг по мини-футболу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E18D38F-0134-428A-B93F-0822391455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72" y="1602297"/>
            <a:ext cx="3103926" cy="2600587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0CC30722-086B-4CF2-A0AD-FC46CB54B1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6621" y="4395832"/>
            <a:ext cx="2885812" cy="2193720"/>
          </a:xfrm>
        </p:spPr>
        <p:txBody>
          <a:bodyPr/>
          <a:lstStyle/>
          <a:p>
            <a:r>
              <a:rPr lang="ru-RU" sz="1400" dirty="0">
                <a:solidFill>
                  <a:srgbClr val="0070C0"/>
                </a:solidFill>
              </a:rPr>
              <a:t>2 место </a:t>
            </a:r>
            <a:r>
              <a:rPr lang="ru-RU" sz="1400" dirty="0">
                <a:solidFill>
                  <a:schemeClr val="tx1"/>
                </a:solidFill>
              </a:rPr>
              <a:t>заняла команда мальчиков </a:t>
            </a:r>
            <a:r>
              <a:rPr lang="ru-RU" sz="1400" dirty="0">
                <a:solidFill>
                  <a:schemeClr val="tx1"/>
                </a:solidFill>
              </a:rPr>
              <a:t>в муниципальном этапе Олимпиады по шахматам в рамках проекта «Шахматы в </a:t>
            </a:r>
            <a:r>
              <a:rPr lang="ru-RU" sz="1400" dirty="0" smtClean="0">
                <a:solidFill>
                  <a:schemeClr val="tx1"/>
                </a:solidFill>
              </a:rPr>
              <a:t>школу»</a:t>
            </a:r>
          </a:p>
          <a:p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3 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</a:rPr>
              <a:t>место </a:t>
            </a:r>
            <a:r>
              <a:rPr lang="ru-RU" sz="1400" dirty="0">
                <a:solidFill>
                  <a:schemeClr val="tx1"/>
                </a:solidFill>
              </a:rPr>
              <a:t>заняла команда мальчиков  в </a:t>
            </a:r>
            <a:r>
              <a:rPr lang="ru-RU" sz="1400" dirty="0">
                <a:solidFill>
                  <a:schemeClr val="tx1"/>
                </a:solidFill>
              </a:rPr>
              <a:t>муниципальном этапе </a:t>
            </a:r>
            <a:r>
              <a:rPr lang="ru-RU" sz="1400" dirty="0">
                <a:solidFill>
                  <a:schemeClr val="tx1"/>
                </a:solidFill>
              </a:rPr>
              <a:t>на Кубок Губернатора Краснодарского края по мини-футболу</a:t>
            </a:r>
            <a:endParaRPr lang="ru-RU" sz="1400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4725397-C4B7-426E-A23E-76BE2F3851D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939" y="1728132"/>
            <a:ext cx="3288485" cy="2734811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19A33A-2444-4B0C-A46D-8410BBC3B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28" y="432033"/>
            <a:ext cx="1975176" cy="36617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50062C-1D0A-4EBC-8337-3A9E74327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33" y="4194495"/>
            <a:ext cx="3607266" cy="260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65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B5E7BA-D8F3-46F6-A19D-BD5A092C5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71" y="184558"/>
            <a:ext cx="8946831" cy="632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Воспитанники ШСК сдают нормативы ВСФК ГТО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8638FE-412D-4BD8-88D3-DA3D131D5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749411"/>
            <a:ext cx="1698339" cy="2161570"/>
          </a:xfrm>
        </p:spPr>
        <p:txBody>
          <a:bodyPr/>
          <a:lstStyle/>
          <a:p>
            <a:r>
              <a:rPr lang="ru-RU" sz="1400" dirty="0"/>
              <a:t>132 воспитанника сдали нормы ГТО.</a:t>
            </a:r>
          </a:p>
          <a:p>
            <a:r>
              <a:rPr lang="ru-RU" sz="1400" dirty="0"/>
              <a:t> 14 человек на «золото»</a:t>
            </a:r>
          </a:p>
          <a:p>
            <a:r>
              <a:rPr lang="ru-RU" sz="1400" dirty="0"/>
              <a:t>32 – «серебро»</a:t>
            </a:r>
          </a:p>
          <a:p>
            <a:r>
              <a:rPr lang="ru-RU" sz="1400" dirty="0" smtClean="0"/>
              <a:t>68 </a:t>
            </a:r>
            <a:r>
              <a:rPr lang="ru-RU" sz="1400" dirty="0"/>
              <a:t>– «бронза»</a:t>
            </a:r>
          </a:p>
          <a:p>
            <a:endParaRPr lang="ru-RU" sz="1400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5285A07-51A1-4F85-9378-54422F4CE35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70" y="2610266"/>
            <a:ext cx="2751415" cy="1894622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347DE4-1A3E-462A-AC87-2404DA1C22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58" y="647242"/>
            <a:ext cx="2629518" cy="18358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3137C4-1517-4160-BA9B-829E371180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71" y="3557577"/>
            <a:ext cx="2567030" cy="196721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20805C-CF8F-4577-9A97-2FF0572095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70" y="647242"/>
            <a:ext cx="2751416" cy="189462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9C97C02-44F9-4C71-988A-504B26248F8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515" y="2610266"/>
            <a:ext cx="2005662" cy="189462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141312-0C73-4074-AFEE-71186B1A3F2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107" y="4632013"/>
            <a:ext cx="2567030" cy="204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95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987E9-C82D-4816-A180-E16ED97CA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92947"/>
            <a:ext cx="8596668" cy="121640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«Дорога </a:t>
            </a:r>
            <a:r>
              <a:rPr lang="ru-RU" sz="2400" b="1" dirty="0">
                <a:solidFill>
                  <a:srgbClr val="FF0000"/>
                </a:solidFill>
              </a:rPr>
              <a:t>к олимпийским медалям начинается </a:t>
            </a:r>
            <a:r>
              <a:rPr lang="ru-RU" sz="2400" b="1" dirty="0" smtClean="0">
                <a:solidFill>
                  <a:srgbClr val="FF0000"/>
                </a:solidFill>
              </a:rPr>
              <a:t> с нас !«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1376D7-3192-4DC2-A23A-9F20BE893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75" y="1593908"/>
            <a:ext cx="7992661" cy="511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2452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Индикатор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653</TotalTime>
  <Words>297</Words>
  <Application>Microsoft Office PowerPoint</Application>
  <PresentationFormat>Широкоэкранный</PresentationFormat>
  <Paragraphs>32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Аспект</vt:lpstr>
      <vt:lpstr>Презентация PowerPoint</vt:lpstr>
      <vt:lpstr>2011 год – год создания в ТЭЛе ШСК «Олимпийские резервы» </vt:lpstr>
      <vt:lpstr> До 2019 года в ТЭЛе не было спортивного зала и все мероприятия и занятия проводились на спортивной площадке и центральном стадионе </vt:lpstr>
      <vt:lpstr>Презентация PowerPoint</vt:lpstr>
      <vt:lpstr>Достижения ШСК в 2024/2025 учебном году</vt:lpstr>
      <vt:lpstr>3 место заняла команда мальчиков в муниципальном этапе первенства Школьных спортивных лиг по баскетболу </vt:lpstr>
      <vt:lpstr>Воспитанники ШСК сдают нормативы ВСФК ГТО</vt:lpstr>
      <vt:lpstr>  «Дорога к олимпийским медалям начинается  с нас !«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Звезды школьного спорта</dc:title>
  <dc:creator>Александра Денисова</dc:creator>
  <cp:lastModifiedBy>Teacher</cp:lastModifiedBy>
  <cp:revision>18</cp:revision>
  <dcterms:created xsi:type="dcterms:W3CDTF">2025-08-26T13:31:09Z</dcterms:created>
  <dcterms:modified xsi:type="dcterms:W3CDTF">2025-08-25T08:28:26Z</dcterms:modified>
</cp:coreProperties>
</file>